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186" y="-84"/>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85E1FED4-67C3-473B-9E31-FE09F96585B7}" type="datetimeFigureOut">
              <a:rPr lang="en-US" smtClean="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40763943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E1FED4-67C3-473B-9E31-FE09F96585B7}" type="datetimeFigureOut">
              <a:rPr lang="en-US" smtClean="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19002596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E1FED4-67C3-473B-9E31-FE09F96585B7}" type="datetimeFigureOut">
              <a:rPr lang="en-US" smtClean="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31450359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5E1FED4-67C3-473B-9E31-FE09F96585B7}" type="datetimeFigureOut">
              <a:rPr lang="en-US" smtClean="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23912009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5E1FED4-67C3-473B-9E31-FE09F96585B7}" type="datetimeFigureOut">
              <a:rPr lang="en-US" smtClean="0"/>
              <a:pPr/>
              <a:t>11/20/2013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25859107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85E1FED4-67C3-473B-9E31-FE09F96585B7}" type="datetimeFigureOut">
              <a:rPr lang="en-US" smtClean="0"/>
              <a:pPr/>
              <a:t>11/20/2013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29103698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85E1FED4-67C3-473B-9E31-FE09F96585B7}" type="datetimeFigureOut">
              <a:rPr lang="en-US" smtClean="0"/>
              <a:pPr/>
              <a:t>11/20/2013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35716392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5E1FED4-67C3-473B-9E31-FE09F96585B7}" type="datetimeFigureOut">
              <a:rPr lang="en-US" smtClean="0"/>
              <a:pPr/>
              <a:t>11/20/2013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4592905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E1FED4-67C3-473B-9E31-FE09F96585B7}" type="datetimeFigureOut">
              <a:rPr lang="en-US" smtClean="0"/>
              <a:pPr/>
              <a:t>11/20/2013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37828761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E1FED4-67C3-473B-9E31-FE09F96585B7}" type="datetimeFigureOut">
              <a:rPr lang="en-US" smtClean="0"/>
              <a:pPr/>
              <a:t>11/20/2013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4949054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5E1FED4-67C3-473B-9E31-FE09F96585B7}" type="datetimeFigureOut">
              <a:rPr lang="en-US" smtClean="0"/>
              <a:pPr/>
              <a:t>11/20/2013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34645691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E1FED4-67C3-473B-9E31-FE09F96585B7}" type="datetimeFigureOut">
              <a:rPr lang="en-US" smtClean="0"/>
              <a:pPr/>
              <a:t>11/20/2013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4DCDB5-0A7C-4EC7-8C72-64736FF6EBC3}" type="slidenum">
              <a:rPr lang="en-US" smtClean="0"/>
              <a:pPr/>
              <a:t>‹#›</a:t>
            </a:fld>
            <a:endParaRPr lang="en-US" dirty="0"/>
          </a:p>
        </p:txBody>
      </p:sp>
    </p:spTree>
    <p:extLst>
      <p:ext uri="{BB962C8B-B14F-4D97-AF65-F5344CB8AC3E}">
        <p14:creationId xmlns:p14="http://schemas.microsoft.com/office/powerpoint/2010/main" xmlns="" val="36216872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5751"/>
            <a:ext cx="7772400" cy="1470025"/>
          </a:xfrm>
        </p:spPr>
        <p:txBody>
          <a:bodyPr/>
          <a:lstStyle/>
          <a:p>
            <a:r>
              <a:rPr lang="en-US" dirty="0" smtClean="0"/>
              <a:t>Projekt:  Kapitel 1</a:t>
            </a:r>
            <a:endParaRPr lang="en-US" dirty="0"/>
          </a:p>
        </p:txBody>
      </p:sp>
      <p:sp>
        <p:nvSpPr>
          <p:cNvPr id="3" name="Subtitle 2"/>
          <p:cNvSpPr>
            <a:spLocks noGrp="1"/>
          </p:cNvSpPr>
          <p:nvPr>
            <p:ph type="subTitle" idx="1"/>
          </p:nvPr>
        </p:nvSpPr>
        <p:spPr>
          <a:xfrm>
            <a:off x="0" y="1066800"/>
            <a:ext cx="9144000" cy="3886200"/>
          </a:xfrm>
        </p:spPr>
        <p:txBody>
          <a:bodyPr>
            <a:normAutofit fontScale="70000" lnSpcReduction="20000"/>
          </a:bodyPr>
          <a:lstStyle/>
          <a:p>
            <a:pPr algn="l"/>
            <a:r>
              <a:rPr lang="en-US" dirty="0" smtClean="0"/>
              <a:t>Project goal:  Use the grammar and vocabulary from this chapter to show what you have learned about introducing yourself, others, telling your age, where you come from and how you get somewhere.  </a:t>
            </a:r>
          </a:p>
          <a:p>
            <a:pPr algn="l"/>
            <a:endParaRPr lang="en-US" dirty="0" smtClean="0"/>
          </a:p>
          <a:p>
            <a:pPr algn="l"/>
            <a:r>
              <a:rPr lang="en-US" dirty="0" smtClean="0"/>
              <a:t>Setting:  This takes place either at school or at a party. You just met or want to meet some one and are curious about him/her.  Have a conversation with him/her and ask him/her questions.  </a:t>
            </a:r>
          </a:p>
          <a:p>
            <a:pPr algn="l"/>
            <a:endParaRPr lang="en-US" dirty="0" smtClean="0"/>
          </a:p>
          <a:p>
            <a:pPr algn="l"/>
            <a:r>
              <a:rPr lang="en-US" dirty="0" smtClean="0"/>
              <a:t>Procedure: You will be working in groups of 2 or 3. You may add no more than 5 new vocabulary terms to the presentation.  Too much new vocabulary makes the meaning unclear for the others in the classroom.  You may use your books or notes while preparing this project.  </a:t>
            </a:r>
            <a:endParaRPr lang="en-US" dirty="0"/>
          </a:p>
        </p:txBody>
      </p:sp>
    </p:spTree>
    <p:extLst>
      <p:ext uri="{BB962C8B-B14F-4D97-AF65-F5344CB8AC3E}">
        <p14:creationId xmlns:p14="http://schemas.microsoft.com/office/powerpoint/2010/main" xmlns="" val="18400777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Requirements (</a:t>
            </a:r>
            <a:r>
              <a:rPr lang="en-US" dirty="0" err="1" smtClean="0"/>
              <a:t>Bedürfnise</a:t>
            </a:r>
            <a:r>
              <a:rPr lang="en-US" dirty="0" smtClean="0"/>
              <a:t>)</a:t>
            </a:r>
            <a:endParaRPr lang="en-US" dirty="0"/>
          </a:p>
        </p:txBody>
      </p:sp>
      <p:sp>
        <p:nvSpPr>
          <p:cNvPr id="3" name="Content Placeholder 2"/>
          <p:cNvSpPr>
            <a:spLocks noGrp="1"/>
          </p:cNvSpPr>
          <p:nvPr>
            <p:ph idx="1"/>
          </p:nvPr>
        </p:nvSpPr>
        <p:spPr>
          <a:xfrm>
            <a:off x="457200" y="1219200"/>
            <a:ext cx="8229600" cy="5410200"/>
          </a:xfrm>
        </p:spPr>
        <p:txBody>
          <a:bodyPr>
            <a:normAutofit fontScale="62500" lnSpcReduction="20000"/>
          </a:bodyPr>
          <a:lstStyle/>
          <a:p>
            <a:pPr>
              <a:buFont typeface="Wingdings" panose="05000000000000000000" pitchFamily="2" charset="2"/>
              <a:buChar char="q"/>
            </a:pPr>
            <a:r>
              <a:rPr lang="en-US" dirty="0" smtClean="0"/>
              <a:t>use a greeting</a:t>
            </a:r>
          </a:p>
          <a:p>
            <a:pPr>
              <a:buFont typeface="Wingdings" panose="05000000000000000000" pitchFamily="2" charset="2"/>
              <a:buChar char="q"/>
            </a:pPr>
            <a:r>
              <a:rPr lang="en-US" dirty="0" smtClean="0"/>
              <a:t>use a goodbye</a:t>
            </a:r>
          </a:p>
          <a:p>
            <a:pPr>
              <a:buFont typeface="Wingdings" panose="05000000000000000000" pitchFamily="2" charset="2"/>
              <a:buChar char="q"/>
            </a:pPr>
            <a:r>
              <a:rPr lang="en-US" dirty="0" smtClean="0"/>
              <a:t>ask “how are you?”</a:t>
            </a:r>
          </a:p>
          <a:p>
            <a:pPr>
              <a:buFont typeface="Wingdings" panose="05000000000000000000" pitchFamily="2" charset="2"/>
              <a:buChar char="q"/>
            </a:pPr>
            <a:r>
              <a:rPr lang="en-US" dirty="0" smtClean="0"/>
              <a:t>answer “how are you?” </a:t>
            </a:r>
          </a:p>
          <a:p>
            <a:pPr>
              <a:buFont typeface="Wingdings" panose="05000000000000000000" pitchFamily="2" charset="2"/>
              <a:buChar char="q"/>
            </a:pPr>
            <a:r>
              <a:rPr lang="en-US" dirty="0" smtClean="0"/>
              <a:t>Say a name</a:t>
            </a:r>
          </a:p>
          <a:p>
            <a:pPr>
              <a:buFont typeface="Wingdings" panose="05000000000000000000" pitchFamily="2" charset="2"/>
              <a:buChar char="q"/>
            </a:pPr>
            <a:r>
              <a:rPr lang="en-US" dirty="0" smtClean="0"/>
              <a:t>ask for a name</a:t>
            </a:r>
          </a:p>
          <a:p>
            <a:pPr>
              <a:buFont typeface="Wingdings" panose="05000000000000000000" pitchFamily="2" charset="2"/>
              <a:buChar char="q"/>
            </a:pPr>
            <a:r>
              <a:rPr lang="en-US" dirty="0" smtClean="0"/>
              <a:t>use 2 different question words</a:t>
            </a:r>
          </a:p>
          <a:p>
            <a:pPr>
              <a:buFont typeface="Wingdings" panose="05000000000000000000" pitchFamily="2" charset="2"/>
              <a:buChar char="q"/>
            </a:pPr>
            <a:r>
              <a:rPr lang="en-US" dirty="0" smtClean="0"/>
              <a:t>use 2 different forms of “to be”</a:t>
            </a:r>
          </a:p>
          <a:p>
            <a:pPr>
              <a:buFont typeface="Wingdings" panose="05000000000000000000" pitchFamily="2" charset="2"/>
              <a:buChar char="q"/>
            </a:pPr>
            <a:r>
              <a:rPr lang="en-US" dirty="0" smtClean="0"/>
              <a:t>say at least 2 numbers</a:t>
            </a:r>
          </a:p>
          <a:p>
            <a:pPr>
              <a:buFont typeface="Wingdings" panose="05000000000000000000" pitchFamily="2" charset="2"/>
              <a:buChar char="q"/>
            </a:pPr>
            <a:r>
              <a:rPr lang="en-US" dirty="0" smtClean="0"/>
              <a:t>ask for an age</a:t>
            </a:r>
          </a:p>
          <a:p>
            <a:pPr>
              <a:buFont typeface="Wingdings" panose="05000000000000000000" pitchFamily="2" charset="2"/>
              <a:buChar char="q"/>
            </a:pPr>
            <a:r>
              <a:rPr lang="en-US" dirty="0" smtClean="0"/>
              <a:t>ask where someone is from or comes from</a:t>
            </a:r>
          </a:p>
          <a:p>
            <a:pPr>
              <a:buFont typeface="Wingdings" panose="05000000000000000000" pitchFamily="2" charset="2"/>
              <a:buChar char="q"/>
            </a:pPr>
            <a:r>
              <a:rPr lang="en-US" dirty="0" smtClean="0"/>
              <a:t>ask how someone gets to school (</a:t>
            </a:r>
            <a:r>
              <a:rPr lang="en-US" dirty="0" err="1" smtClean="0"/>
              <a:t>zur</a:t>
            </a:r>
            <a:r>
              <a:rPr lang="en-US" dirty="0" smtClean="0"/>
              <a:t> </a:t>
            </a:r>
            <a:r>
              <a:rPr lang="en-US" dirty="0" err="1" smtClean="0"/>
              <a:t>Schule</a:t>
            </a:r>
            <a:r>
              <a:rPr lang="en-US" dirty="0" smtClean="0"/>
              <a:t>) or to the party (</a:t>
            </a:r>
            <a:r>
              <a:rPr lang="en-US" dirty="0" err="1" smtClean="0"/>
              <a:t>zur</a:t>
            </a:r>
            <a:r>
              <a:rPr lang="en-US" dirty="0" smtClean="0"/>
              <a:t> Party)</a:t>
            </a:r>
          </a:p>
          <a:p>
            <a:pPr>
              <a:buFont typeface="Wingdings" panose="05000000000000000000" pitchFamily="2" charset="2"/>
              <a:buChar char="q"/>
            </a:pPr>
            <a:r>
              <a:rPr lang="en-US" dirty="0" smtClean="0"/>
              <a:t>use an adjective</a:t>
            </a:r>
          </a:p>
          <a:p>
            <a:pPr>
              <a:buFont typeface="Wingdings" panose="05000000000000000000" pitchFamily="2" charset="2"/>
              <a:buChar char="q"/>
            </a:pPr>
            <a:r>
              <a:rPr lang="en-US" dirty="0" smtClean="0"/>
              <a:t>mention a family member</a:t>
            </a:r>
          </a:p>
          <a:p>
            <a:pPr>
              <a:buFont typeface="Wingdings" panose="05000000000000000000" pitchFamily="2" charset="2"/>
              <a:buChar char="q"/>
            </a:pPr>
            <a:r>
              <a:rPr lang="en-US" dirty="0" smtClean="0"/>
              <a:t>use 3 different pronouns </a:t>
            </a:r>
          </a:p>
          <a:p>
            <a:pPr>
              <a:buFont typeface="Wingdings" panose="05000000000000000000" pitchFamily="2" charset="2"/>
              <a:buChar char="q"/>
            </a:pPr>
            <a:r>
              <a:rPr lang="en-US" dirty="0" smtClean="0"/>
              <a:t>use another verb besides “to be” and conjugate it  </a:t>
            </a:r>
          </a:p>
          <a:p>
            <a:pPr>
              <a:buFont typeface="Wingdings" panose="05000000000000000000" pitchFamily="2" charset="2"/>
              <a:buChar char="q"/>
            </a:pPr>
            <a:r>
              <a:rPr lang="en-US" dirty="0" smtClean="0"/>
              <a:t>EXTRA:  mention a color</a:t>
            </a:r>
            <a:endParaRPr lang="en-US" dirty="0"/>
          </a:p>
        </p:txBody>
      </p:sp>
    </p:spTree>
    <p:extLst>
      <p:ext uri="{BB962C8B-B14F-4D97-AF65-F5344CB8AC3E}">
        <p14:creationId xmlns:p14="http://schemas.microsoft.com/office/powerpoint/2010/main" xmlns="" val="658451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45</TotalTime>
  <Words>238</Words>
  <Application>Microsoft Office PowerPoint</Application>
  <PresentationFormat>On-screen Show (4:3)</PresentationFormat>
  <Paragraphs>24</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Projekt:  Kapitel 1</vt:lpstr>
      <vt:lpstr>Requirements (Bedürfnise)</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Projekt:  Kapitel 1</dc:title>
  <dc:creator>Alissa</dc:creator>
  <cp:lastModifiedBy>tmsadmin</cp:lastModifiedBy>
  <cp:revision>6</cp:revision>
  <dcterms:created xsi:type="dcterms:W3CDTF">2013-11-19T23:51:42Z</dcterms:created>
  <dcterms:modified xsi:type="dcterms:W3CDTF">2013-11-20T17:56:10Z</dcterms:modified>
</cp:coreProperties>
</file>